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61" r:id="rId2"/>
    <p:sldId id="262" r:id="rId3"/>
    <p:sldId id="256" r:id="rId4"/>
    <p:sldId id="260" r:id="rId5"/>
    <p:sldId id="258" r:id="rId6"/>
    <p:sldId id="259" r:id="rId7"/>
    <p:sldId id="263" r:id="rId8"/>
    <p:sldId id="264" r:id="rId9"/>
    <p:sldId id="268" r:id="rId10"/>
    <p:sldId id="266" r:id="rId11"/>
    <p:sldId id="276" r:id="rId12"/>
    <p:sldId id="274" r:id="rId13"/>
    <p:sldId id="267" r:id="rId14"/>
    <p:sldId id="269" r:id="rId15"/>
    <p:sldId id="275" r:id="rId16"/>
    <p:sldId id="270" r:id="rId17"/>
    <p:sldId id="278" r:id="rId18"/>
    <p:sldId id="273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CC"/>
    <a:srgbClr val="66FF99"/>
    <a:srgbClr val="DA6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90" autoAdjust="0"/>
  </p:normalViewPr>
  <p:slideViewPr>
    <p:cSldViewPr>
      <p:cViewPr>
        <p:scale>
          <a:sx n="71" d="100"/>
          <a:sy n="71" d="100"/>
        </p:scale>
        <p:origin x="-7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7" d="100"/>
        <a:sy n="6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C30E0-EE9F-4A3A-A4D9-D7DE96B429D2}" type="datetimeFigureOut">
              <a:rPr lang="en-US" smtClean="0"/>
              <a:t>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842DC-629D-4DD6-B113-A44A389DFD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384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6.jpeg"/><Relationship Id="rId7" Type="http://schemas.openxmlformats.org/officeDocument/2006/relationships/image" Target="../media/image29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" y="0"/>
            <a:ext cx="92583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28600"/>
            <a:ext cx="548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9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27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0" y="152400"/>
            <a:ext cx="8153400" cy="990600"/>
          </a:xfrm>
          <a:noFill/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162425" cy="4830763"/>
          </a:xfrm>
          <a:noFill/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                                                                                              </a:t>
            </a:r>
          </a:p>
          <a:p>
            <a:pPr marL="0" indent="0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FarhanaHaque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_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Asst:Teacher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(computer)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Babukha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High School,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Rangpur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haquefarhana@ymail.com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  <a:ln w="38100">
            <a:solidFill>
              <a:schemeClr val="accent4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Sub: English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(1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paper)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Class :Eight.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Time:40 minutes</a:t>
            </a:r>
          </a:p>
          <a:p>
            <a:pPr marL="0" indent="0"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Date:10/02/2014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1" t="39802" r="29216" b="33366"/>
          <a:stretch/>
        </p:blipFill>
        <p:spPr>
          <a:xfrm>
            <a:off x="1371600" y="1371600"/>
            <a:ext cx="2063087" cy="181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7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l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" y="83698"/>
            <a:ext cx="4743450" cy="3878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7624"/>
            <a:ext cx="4400550" cy="3914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 rot="10800000" flipV="1">
            <a:off x="266700" y="4343400"/>
            <a:ext cx="86106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What do you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see in the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picture?</a:t>
            </a:r>
          </a:p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What is it called?</a:t>
            </a:r>
          </a:p>
        </p:txBody>
      </p:sp>
    </p:spTree>
    <p:extLst>
      <p:ext uri="{BB962C8B-B14F-4D97-AF65-F5344CB8AC3E}">
        <p14:creationId xmlns:p14="http://schemas.microsoft.com/office/powerpoint/2010/main" val="377779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6000" r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ave 1"/>
          <p:cNvSpPr/>
          <p:nvPr/>
        </p:nvSpPr>
        <p:spPr>
          <a:xfrm>
            <a:off x="1433512" y="152400"/>
            <a:ext cx="6629400" cy="1447800"/>
          </a:xfrm>
          <a:prstGeom prst="wav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Kantha</a:t>
            </a:r>
            <a:endParaRPr lang="en-US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89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"/>
            <a:ext cx="9144000" cy="10156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Learning outcomes: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9144000" cy="606319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Students will be able to :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read &amp; understand the text.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understand the vocabs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quilt,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artistic,commercially,traditional,,pattern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ask &amp; answer questions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rite a  short paragraph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fill the blanks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ractice passive voice.</a:t>
            </a:r>
          </a:p>
          <a:p>
            <a:pPr marL="571500" indent="-571500">
              <a:buFont typeface="Arial" pitchFamily="34" charset="0"/>
              <a:buChar char="•"/>
            </a:pPr>
            <a:endParaRPr lang="en-US" sz="4000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Font typeface="Arial" pitchFamily="34" charset="0"/>
              <a:buChar char="•"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97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1" y="4800600"/>
            <a:ext cx="8686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Have you seen it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before? where?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800" dirty="0">
                <a:latin typeface="Times New Roman" pitchFamily="18" charset="0"/>
                <a:cs typeface="Times New Roman" pitchFamily="18" charset="0"/>
              </a:rPr>
              <a:t>What do you do with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it?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3" y="3359"/>
            <a:ext cx="3276600" cy="36604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4913" y="80962"/>
            <a:ext cx="3543300" cy="3505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13" y="159544"/>
            <a:ext cx="2209800" cy="33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5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34"/>
            <a:ext cx="8915400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Vocabulary 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312" y="1167825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Quilt: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42672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Artistic: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4851975"/>
            <a:ext cx="495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Having or revealing creating style.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1295400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 bed covering consisting of two of fabric stitched together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13" y="1066800"/>
            <a:ext cx="2805112" cy="2514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962400"/>
            <a:ext cx="2560440" cy="252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680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3447" y="1130138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C</a:t>
            </a:r>
            <a:r>
              <a:rPr lang="en-US" sz="3600" dirty="0" smtClean="0"/>
              <a:t>ommercially: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1242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Pattern: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25"/>
          <a:stretch/>
        </p:blipFill>
        <p:spPr>
          <a:xfrm>
            <a:off x="1871662" y="2944087"/>
            <a:ext cx="2861218" cy="26185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599" y="5763487"/>
            <a:ext cx="4204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decorative arrangement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4663" y="505628"/>
            <a:ext cx="3429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  advertisement in a common media format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136" y="452437"/>
            <a:ext cx="1624981" cy="20145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437" y="2405153"/>
            <a:ext cx="2371725" cy="304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81600" y="1676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Traditional: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62600" y="5562600"/>
            <a:ext cx="2743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Attached to old custom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71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is a kind of embroidered quilt.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76400"/>
            <a:ext cx="4114800" cy="4658265"/>
          </a:xfr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76400"/>
            <a:ext cx="3876675" cy="4648200"/>
          </a:xfrm>
        </p:spPr>
      </p:pic>
    </p:spTree>
    <p:extLst>
      <p:ext uri="{BB962C8B-B14F-4D97-AF65-F5344CB8AC3E}">
        <p14:creationId xmlns:p14="http://schemas.microsoft.com/office/powerpoint/2010/main" val="400581550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699" y="4663113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name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become famous after the poet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Jasimuddin’s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poem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i="1" dirty="0" err="1" smtClean="0">
                <a:latin typeface="Times New Roman" pitchFamily="18" charset="0"/>
                <a:cs typeface="Times New Roman" pitchFamily="18" charset="0"/>
              </a:rPr>
              <a:t>kanthar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 Math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was published in 1929.</a:t>
            </a:r>
            <a:endParaRPr lang="en-US" sz="36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33" y="40256"/>
            <a:ext cx="36321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624"/>
          <a:stretch/>
        </p:blipFill>
        <p:spPr>
          <a:xfrm>
            <a:off x="4572000" y="40256"/>
            <a:ext cx="3962400" cy="407454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1577529" y="3200399"/>
            <a:ext cx="361322" cy="8145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42714" y="4014971"/>
            <a:ext cx="2055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Jasimuddin</a:t>
            </a:r>
            <a:endParaRPr lang="en-US" sz="3200" dirty="0"/>
          </a:p>
        </p:txBody>
      </p:sp>
      <p:sp>
        <p:nvSpPr>
          <p:cNvPr id="8" name="Down Arrow 7"/>
          <p:cNvSpPr/>
          <p:nvPr/>
        </p:nvSpPr>
        <p:spPr>
          <a:xfrm rot="16200000">
            <a:off x="3907567" y="1693382"/>
            <a:ext cx="361322" cy="9665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25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0" y="94130"/>
            <a:ext cx="2524125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636745" y="94130"/>
            <a:ext cx="65072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Traditional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Kanthas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made for family use. Old or new cloth and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thraed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used to make this quilt.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Mymensing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Jamalpur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Rajshahi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Faridpuir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Bogra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Jessor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most famous for this craft.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99" y="3262140"/>
            <a:ext cx="2397499" cy="3377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499" y="3275587"/>
            <a:ext cx="2936501" cy="34268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3301" y="3459502"/>
            <a:ext cx="34642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Now it is produced commercially. We find them in many expensive handicraft shops in cities. The quilts are now in great demand.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625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3338" y="152400"/>
            <a:ext cx="9177338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To make a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 we need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3" y="2971800"/>
            <a:ext cx="2738439" cy="23998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0" y="983397"/>
            <a:ext cx="2801680" cy="1694653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2819400" y="1834335"/>
            <a:ext cx="787918" cy="1409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1418" y="1713677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Needle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33338" y="5789079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Colorful thread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18" y="1085850"/>
            <a:ext cx="2938220" cy="1733550"/>
          </a:xfrm>
          <a:prstGeom prst="rect">
            <a:avLst/>
          </a:prstGeom>
        </p:spPr>
      </p:pic>
      <p:sp>
        <p:nvSpPr>
          <p:cNvPr id="17" name="Down Arrow 16"/>
          <p:cNvSpPr/>
          <p:nvPr/>
        </p:nvSpPr>
        <p:spPr>
          <a:xfrm>
            <a:off x="1219200" y="5371658"/>
            <a:ext cx="199360" cy="4174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6858000" y="2819400"/>
            <a:ext cx="1524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6477000" y="3490585"/>
            <a:ext cx="2897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New cloth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752195"/>
            <a:ext cx="2619375" cy="2360049"/>
          </a:xfrm>
          <a:prstGeom prst="rect">
            <a:avLst/>
          </a:prstGeom>
        </p:spPr>
      </p:pic>
      <p:sp>
        <p:nvSpPr>
          <p:cNvPr id="21" name="Right Arrow 20"/>
          <p:cNvSpPr/>
          <p:nvPr/>
        </p:nvSpPr>
        <p:spPr>
          <a:xfrm>
            <a:off x="6048375" y="4968078"/>
            <a:ext cx="457200" cy="1731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858000" y="46482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Old cloth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189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/>
      <p:bldP spid="14" grpId="0"/>
      <p:bldP spid="17" grpId="0" animBg="1"/>
      <p:bldP spid="18" grpId="0" animBg="1"/>
      <p:bldP spid="19" grpId="0"/>
      <p:bldP spid="21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" y="1314961"/>
            <a:ext cx="2938461" cy="2371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036" y="1341258"/>
            <a:ext cx="3200400" cy="23666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104" y="1327809"/>
            <a:ext cx="2581275" cy="23711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228600" y="188259"/>
            <a:ext cx="8534400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The process of making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i="1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40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41" y="4336667"/>
            <a:ext cx="3231365" cy="24925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4" y="4364859"/>
            <a:ext cx="3099258" cy="2398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0" t="2452" r="8490" b="9346"/>
          <a:stretch/>
        </p:blipFill>
        <p:spPr>
          <a:xfrm>
            <a:off x="3187233" y="4399679"/>
            <a:ext cx="2617134" cy="2366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762000" y="835967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Step 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32816" y="897522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Step 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81800" y="897522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77920" y="3903693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907000" y="3880392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218102" y="3935211"/>
            <a:ext cx="962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Step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9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4" grpId="0"/>
      <p:bldP spid="16" grpId="0"/>
      <p:bldP spid="19" grpId="0"/>
      <p:bldP spid="20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7212" y="461682"/>
            <a:ext cx="8664388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8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019300"/>
            <a:ext cx="8839200" cy="452431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Write a  short paragraph describing how the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i="1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4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is made . Start like this: Old and new cloth and colored thread are needed . First the cloth is folded……………………  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662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5" y="1104113"/>
            <a:ext cx="9022976" cy="953287"/>
          </a:xfrm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Bengali,patterns,embroidery,years,fashion,art,rural,designs,quilt,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noksha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080" y="2313928"/>
            <a:ext cx="8839200" cy="4315472"/>
          </a:xfr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Naksha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means artistic …………… 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name was taken from a ……..word…….. …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art has been practiced in………Bengal.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kanthas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now sold in ……….shops.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kanthas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a kind of …………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kanthas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are in great demand because of their colorful……………and …………  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68268" y="2229547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endParaRPr lang="en-US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49836" y="2792426"/>
            <a:ext cx="1564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Bengali</a:t>
            </a:r>
            <a:endParaRPr lang="en-US" sz="16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67836" y="2761649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naksha</a:t>
            </a:r>
            <a:endParaRPr lang="en-US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78436" y="3429000"/>
            <a:ext cx="1107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west</a:t>
            </a:r>
            <a:endParaRPr lang="en-US" sz="32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86080" y="4041239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fashion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95580" y="4572000"/>
            <a:ext cx="1981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quilt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6585" y="56388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mbroidery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0686" y="5638800"/>
            <a:ext cx="14369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65" y="26894"/>
            <a:ext cx="9144000" cy="1077218"/>
          </a:xfrm>
          <a:prstGeom prst="rect">
            <a:avLst/>
          </a:prstGeom>
          <a:solidFill>
            <a:srgbClr val="DA64A2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Now  read the text individually and complete the sentences with clues given below: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584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7" grpId="0"/>
      <p:bldP spid="4" grpId="0"/>
      <p:bldP spid="8" grpId="0"/>
      <p:bldP spid="9" grpId="0"/>
      <p:bldP spid="10" grpId="0"/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9334"/>
            <a:ext cx="9144000" cy="11430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Grammar </a:t>
            </a:r>
            <a:endParaRPr lang="en-US" sz="8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5626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In passive voice preference are given in object in the place of subject.</a:t>
            </a:r>
          </a:p>
          <a:p>
            <a:pPr marL="0" indent="0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Structure: </a:t>
            </a:r>
          </a:p>
          <a:p>
            <a:pPr marL="0" indent="0">
              <a:buNone/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Examples:sub+aux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(verb)+past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perticiple+ext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by+obj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Rural Bengal has practiced the art.</a:t>
            </a:r>
          </a:p>
          <a:p>
            <a:pPr marL="0" indent="0">
              <a:buNone/>
            </a:pP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Passive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The art has been practiced in rural Bengal.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quilts use to make old or new cloth and thread.</a:t>
            </a:r>
          </a:p>
          <a:p>
            <a:pPr marL="0" indent="0">
              <a:buNone/>
            </a:pPr>
            <a:r>
              <a:rPr lang="en-US" i="1" u="sng" dirty="0" smtClean="0">
                <a:latin typeface="Times New Roman" pitchFamily="18" charset="0"/>
                <a:cs typeface="Times New Roman" pitchFamily="18" charset="0"/>
              </a:rPr>
              <a:t>Passive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old or new cloth and thread are used to make these quilts.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2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2" y="535640"/>
            <a:ext cx="1917178" cy="22075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757214" y="1269712"/>
            <a:ext cx="2643586" cy="584775"/>
          </a:xfrm>
          <a:prstGeom prst="rect">
            <a:avLst/>
          </a:prstGeom>
          <a:solidFill>
            <a:srgbClr val="92D05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Who is he?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504" y="3792665"/>
            <a:ext cx="3110374" cy="28947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37" y="3760400"/>
            <a:ext cx="2457451" cy="29593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88" y="3847344"/>
            <a:ext cx="3132340" cy="28317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5106" y="3363267"/>
            <a:ext cx="6191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5200" y="3429000"/>
            <a:ext cx="488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en-US" sz="2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953958" y="3396599"/>
            <a:ext cx="8184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Wave 13"/>
          <p:cNvSpPr/>
          <p:nvPr/>
        </p:nvSpPr>
        <p:spPr>
          <a:xfrm>
            <a:off x="4545106" y="0"/>
            <a:ext cx="4267200" cy="1071282"/>
          </a:xfrm>
          <a:prstGeom prst="wave">
            <a:avLst>
              <a:gd name="adj1" fmla="val 12500"/>
              <a:gd name="adj2" fmla="val -21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5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600" y="2844225"/>
            <a:ext cx="8748728" cy="584775"/>
          </a:xfrm>
          <a:prstGeom prst="rect">
            <a:avLst/>
          </a:prstGeom>
          <a:solidFill>
            <a:srgbClr val="92D050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Tell what is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happening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in 1,2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&amp; 3 no picture?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2133600" y="1562099"/>
            <a:ext cx="1371600" cy="2923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4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42565" y="704527"/>
            <a:ext cx="7001435" cy="1446550"/>
          </a:xfrm>
          <a:prstGeom prst="rect">
            <a:avLst/>
          </a:prstGeom>
          <a:solidFill>
            <a:srgbClr val="DA64A2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8800" dirty="0" smtClean="0">
                <a:latin typeface="Times New Roman" pitchFamily="18" charset="0"/>
                <a:cs typeface="Times New Roman" pitchFamily="18" charset="0"/>
              </a:rPr>
              <a:t>  Home work</a:t>
            </a:r>
            <a:endParaRPr lang="en-US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700" y="2631141"/>
            <a:ext cx="8724900" cy="3877985"/>
          </a:xfrm>
          <a:prstGeom prst="rect">
            <a:avLst/>
          </a:prstGeom>
          <a:solidFill>
            <a:srgbClr val="66FF99"/>
          </a:solidFill>
          <a:ln w="38100">
            <a:solidFill>
              <a:srgbClr val="FF99CC"/>
            </a:solidFill>
          </a:ln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Do you like a </a:t>
            </a:r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nakshi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or an ordinary </a:t>
            </a:r>
            <a:r>
              <a:rPr lang="en-US" sz="6600" dirty="0" err="1" smtClean="0">
                <a:latin typeface="Times New Roman" pitchFamily="18" charset="0"/>
                <a:cs typeface="Times New Roman" pitchFamily="18" charset="0"/>
              </a:rPr>
              <a:t>kantha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? Why?</a:t>
            </a:r>
          </a:p>
          <a:p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237910"/>
            <a:ext cx="2133600" cy="237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7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698</TotalTime>
  <Words>479</Words>
  <Application>Microsoft Office PowerPoint</Application>
  <PresentationFormat>On-screen Show (4:3)</PresentationFormat>
  <Paragraphs>92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Nakshi kantha is a kind of embroidered quilt.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Bengali,patterns,embroidery,years,fashion,art,rural,designs,quilt, noksha.</vt:lpstr>
      <vt:lpstr>Grammar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87</cp:revision>
  <dcterms:created xsi:type="dcterms:W3CDTF">2006-08-16T00:00:00Z</dcterms:created>
  <dcterms:modified xsi:type="dcterms:W3CDTF">2014-02-10T09:07:29Z</dcterms:modified>
</cp:coreProperties>
</file>